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273" r:id="rId6"/>
    <p:sldId id="300" r:id="rId7"/>
    <p:sldId id="276" r:id="rId8"/>
    <p:sldId id="301" r:id="rId9"/>
    <p:sldId id="283" r:id="rId10"/>
    <p:sldId id="275" r:id="rId11"/>
    <p:sldId id="287" r:id="rId12"/>
    <p:sldId id="289" r:id="rId13"/>
    <p:sldId id="290" r:id="rId14"/>
    <p:sldId id="291" r:id="rId15"/>
    <p:sldId id="288" r:id="rId16"/>
    <p:sldId id="278" r:id="rId17"/>
    <p:sldId id="292" r:id="rId18"/>
    <p:sldId id="284" r:id="rId19"/>
    <p:sldId id="293" r:id="rId20"/>
    <p:sldId id="285" r:id="rId21"/>
    <p:sldId id="297" r:id="rId22"/>
    <p:sldId id="296" r:id="rId23"/>
    <p:sldId id="298" r:id="rId24"/>
    <p:sldId id="286" r:id="rId25"/>
    <p:sldId id="299" r:id="rId2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A4"/>
    <a:srgbClr val="000000"/>
    <a:srgbClr val="00FFFF"/>
    <a:srgbClr val="66FFFF"/>
    <a:srgbClr val="FFD457"/>
    <a:srgbClr val="006325"/>
    <a:srgbClr val="BCBEC0"/>
    <a:srgbClr val="E6E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10" d="100"/>
          <a:sy n="110" d="100"/>
        </p:scale>
        <p:origin x="-156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E55A0-88DB-44F8-9E71-882C6BFF5295}" type="datetimeFigureOut">
              <a:rPr lang="en-US" smtClean="0"/>
              <a:t>02/01/2018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7C3CB-48A2-4C6E-9D8D-9C534A317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80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8275320" y="6172200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FD79E14-A5CB-4B11-98BD-C2699C7313C6}" type="slidenum">
              <a:rPr lang="en-US" sz="1600" smtClean="0">
                <a:solidFill>
                  <a:schemeClr val="bg1"/>
                </a:solidFill>
              </a:rPr>
              <a:pPr/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038601"/>
          </a:xfrm>
        </p:spPr>
        <p:txBody>
          <a:bodyPr/>
          <a:lstStyle>
            <a:lvl1pPr>
              <a:buFont typeface="Wingdings" pitchFamily="2" charset="2"/>
              <a:buChar char="§"/>
              <a:defRPr b="1"/>
            </a:lvl1pPr>
            <a:lvl2pPr>
              <a:defRPr sz="3200"/>
            </a:lvl2pPr>
            <a:lvl3pPr>
              <a:buFont typeface="Wingdings" pitchFamily="2" charset="2"/>
              <a:buChar char="§"/>
              <a:defRPr sz="2800"/>
            </a:lvl3pPr>
            <a:lvl4pPr>
              <a:defRPr sz="24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219200" y="76200"/>
            <a:ext cx="8229600" cy="79216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algn="l"/>
            <a:r>
              <a:rPr lang="en-US" dirty="0" smtClean="0">
                <a:solidFill>
                  <a:srgbClr val="0054A4"/>
                </a:solidFill>
              </a:rPr>
              <a:t>Template for pages 1-9</a:t>
            </a:r>
            <a:endParaRPr lang="en-US" dirty="0">
              <a:solidFill>
                <a:srgbClr val="0054A4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8284464" y="6172200"/>
            <a:ext cx="48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FD79E14-A5CB-4B11-98BD-C2699C7313C6}" type="slidenum">
              <a:rPr lang="en-US" sz="1600" smtClean="0">
                <a:solidFill>
                  <a:schemeClr val="bg1"/>
                </a:solidFill>
              </a:rPr>
              <a:pPr/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038601"/>
          </a:xfrm>
        </p:spPr>
        <p:txBody>
          <a:bodyPr/>
          <a:lstStyle>
            <a:lvl1pPr>
              <a:buFont typeface="Wingdings" pitchFamily="2" charset="2"/>
              <a:buChar char="§"/>
              <a:defRPr b="1"/>
            </a:lvl1pPr>
            <a:lvl2pPr>
              <a:defRPr sz="3200"/>
            </a:lvl2pPr>
            <a:lvl3pPr>
              <a:buFont typeface="Wingdings" pitchFamily="2" charset="2"/>
              <a:buChar char="§"/>
              <a:defRPr sz="2800"/>
            </a:lvl3pPr>
            <a:lvl4pPr>
              <a:defRPr sz="24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219200" y="76200"/>
            <a:ext cx="8229600" cy="792162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 smtClean="0">
                <a:solidFill>
                  <a:srgbClr val="0054A4"/>
                </a:solidFill>
              </a:rPr>
              <a:t>Template for pages 10 and up</a:t>
            </a:r>
            <a:endParaRPr lang="en-US" dirty="0">
              <a:solidFill>
                <a:srgbClr val="0054A4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211312" y="6172200"/>
            <a:ext cx="48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FD79E14-A5CB-4B11-98BD-C2699C7313C6}" type="slidenum">
              <a:rPr lang="en-US" sz="1600" smtClean="0">
                <a:solidFill>
                  <a:schemeClr val="bg1"/>
                </a:solidFill>
              </a:rPr>
              <a:pPr/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2" name="Picture 1" descr="wc_strat_powerpoint-r1-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495800"/>
            <a:ext cx="8305800" cy="1524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Washoe County 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Board of Adjustment</a:t>
            </a:r>
          </a:p>
          <a:p>
            <a:pPr algn="l"/>
            <a:r>
              <a:rPr lang="en-US" sz="2400" b="1" i="1" dirty="0" smtClean="0">
                <a:solidFill>
                  <a:schemeClr val="tx1"/>
                </a:solidFill>
              </a:rPr>
              <a:t>February 1, 2018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5300" y="1066800"/>
            <a:ext cx="8229600" cy="811530"/>
          </a:xfrm>
        </p:spPr>
        <p:txBody>
          <a:bodyPr/>
          <a:lstStyle/>
          <a:p>
            <a:pPr algn="l"/>
            <a:r>
              <a:rPr lang="en-US" sz="4000" dirty="0">
                <a:solidFill>
                  <a:schemeClr val="tx1"/>
                </a:solidFill>
              </a:rPr>
              <a:t>WADMIN17-0011 </a:t>
            </a:r>
            <a:r>
              <a:rPr lang="en-US" sz="4000" dirty="0" smtClean="0">
                <a:solidFill>
                  <a:schemeClr val="tx1"/>
                </a:solidFill>
              </a:rPr>
              <a:t/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Sun </a:t>
            </a:r>
            <a:r>
              <a:rPr lang="en-US" sz="4000" dirty="0">
                <a:solidFill>
                  <a:schemeClr val="tx1"/>
                </a:solidFill>
              </a:rPr>
              <a:t>Valley Center </a:t>
            </a:r>
            <a:r>
              <a:rPr lang="en-US" sz="4000" dirty="0" smtClean="0">
                <a:solidFill>
                  <a:schemeClr val="tx1"/>
                </a:solidFill>
              </a:rPr>
              <a:t/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Pylon Sign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"/>
            <a:ext cx="4431493" cy="629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60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r="15200" b="28404"/>
          <a:stretch/>
        </p:blipFill>
        <p:spPr bwMode="auto">
          <a:xfrm>
            <a:off x="79075" y="838200"/>
            <a:ext cx="6078132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t="9317" r="33538" b="27480"/>
          <a:stretch/>
        </p:blipFill>
        <p:spPr bwMode="auto">
          <a:xfrm>
            <a:off x="4586573" y="3352800"/>
            <a:ext cx="4439533" cy="34606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206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848600" cy="792162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876800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size, style and location of the proposed sign are in keeping with the character of the surrounding </a:t>
            </a:r>
            <a:r>
              <a:rPr lang="en-US" dirty="0" smtClean="0"/>
              <a:t>area</a:t>
            </a:r>
          </a:p>
          <a:p>
            <a:pPr algn="just"/>
            <a:r>
              <a:rPr lang="en-US" dirty="0"/>
              <a:t>compliance with several provisions of the </a:t>
            </a:r>
            <a:r>
              <a:rPr lang="en-US" dirty="0" smtClean="0"/>
              <a:t>Code </a:t>
            </a:r>
            <a:r>
              <a:rPr lang="en-US" dirty="0"/>
              <a:t>must be pursued by the </a:t>
            </a:r>
            <a:r>
              <a:rPr lang="en-US" dirty="0" smtClean="0"/>
              <a:t>applicant</a:t>
            </a:r>
          </a:p>
          <a:p>
            <a:pPr algn="just"/>
            <a:r>
              <a:rPr lang="en-US" dirty="0"/>
              <a:t>it is the opinion of staff that a recommendation of approval, subject to </a:t>
            </a:r>
            <a:r>
              <a:rPr lang="en-US" dirty="0" smtClean="0"/>
              <a:t>conditions</a:t>
            </a:r>
            <a:r>
              <a:rPr lang="en-US" dirty="0"/>
              <a:t>, is appropriate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58283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239000" cy="838200"/>
          </a:xfrm>
        </p:spPr>
        <p:txBody>
          <a:bodyPr/>
          <a:lstStyle/>
          <a:p>
            <a:r>
              <a:rPr lang="en-US" dirty="0" smtClean="0"/>
              <a:t>Sun Valley CAB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4648200"/>
          </a:xfrm>
        </p:spPr>
        <p:txBody>
          <a:bodyPr>
            <a:noAutofit/>
          </a:bodyPr>
          <a:lstStyle/>
          <a:p>
            <a:pPr algn="just"/>
            <a:r>
              <a:rPr lang="en-US" sz="4000" dirty="0" smtClean="0"/>
              <a:t>No </a:t>
            </a:r>
            <a:r>
              <a:rPr lang="en-US" sz="4000" dirty="0"/>
              <a:t>meeting </a:t>
            </a:r>
            <a:r>
              <a:rPr lang="en-US" sz="4000" dirty="0" smtClean="0"/>
              <a:t>was held during </a:t>
            </a:r>
            <a:r>
              <a:rPr lang="en-US" sz="4000" dirty="0"/>
              <a:t>the review time for this </a:t>
            </a:r>
            <a:r>
              <a:rPr lang="en-US" sz="4000" dirty="0" smtClean="0"/>
              <a:t>project</a:t>
            </a:r>
          </a:p>
          <a:p>
            <a:pPr algn="just"/>
            <a:r>
              <a:rPr lang="en-US" sz="4000" dirty="0" smtClean="0"/>
              <a:t>Project </a:t>
            </a:r>
            <a:r>
              <a:rPr lang="en-US" sz="4000" dirty="0"/>
              <a:t>application was provided to all members of the </a:t>
            </a:r>
            <a:r>
              <a:rPr lang="en-US" sz="4000" dirty="0" smtClean="0"/>
              <a:t>CAB</a:t>
            </a:r>
          </a:p>
          <a:p>
            <a:pPr algn="just"/>
            <a:r>
              <a:rPr lang="en-US" sz="4000" dirty="0" smtClean="0"/>
              <a:t>Individual </a:t>
            </a:r>
            <a:r>
              <a:rPr lang="en-US" sz="4000" dirty="0"/>
              <a:t>comments were </a:t>
            </a:r>
            <a:r>
              <a:rPr lang="en-US" sz="4000" dirty="0" smtClean="0"/>
              <a:t>requested</a:t>
            </a:r>
          </a:p>
          <a:p>
            <a:pPr algn="just"/>
            <a:r>
              <a:rPr lang="en-US" sz="4000" dirty="0" smtClean="0"/>
              <a:t>No comments received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06720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0" y="1066800"/>
            <a:ext cx="3662632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Public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Notice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3200" dirty="0" smtClean="0">
                <a:solidFill>
                  <a:srgbClr val="0054A4"/>
                </a:solidFill>
              </a:rPr>
              <a:t>77 individual property</a:t>
            </a:r>
            <a:br>
              <a:rPr lang="en-US" sz="3200" dirty="0" smtClean="0">
                <a:solidFill>
                  <a:srgbClr val="0054A4"/>
                </a:solidFill>
              </a:rPr>
            </a:br>
            <a:r>
              <a:rPr lang="en-US" sz="3200" dirty="0" smtClean="0">
                <a:solidFill>
                  <a:srgbClr val="0054A4"/>
                </a:solidFill>
              </a:rPr>
              <a:t>owners</a:t>
            </a:r>
            <a:endParaRPr lang="en-US" sz="3200" dirty="0">
              <a:solidFill>
                <a:srgbClr val="0054A4"/>
              </a:solidFill>
            </a:endParaRPr>
          </a:p>
        </p:txBody>
      </p:sp>
      <p:pic>
        <p:nvPicPr>
          <p:cNvPr id="6146" name="Picture 2" descr="H:\My Documents\2017 Cases\2017_Administrative_Permits\WADMIN17-0011_Sun_Valley_Center_Sign\WADMIN17-0011_notice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32" y="19282"/>
            <a:ext cx="5257800" cy="680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409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239000" cy="838200"/>
          </a:xfrm>
        </p:spPr>
        <p:txBody>
          <a:bodyPr/>
          <a:lstStyle/>
          <a:p>
            <a:r>
              <a:rPr lang="en-US" dirty="0" smtClean="0"/>
              <a:t>Reviewing Agencies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Washoe County Community Service</a:t>
            </a:r>
          </a:p>
          <a:p>
            <a:pPr lvl="1"/>
            <a:r>
              <a:rPr lang="en-US" dirty="0" smtClean="0"/>
              <a:t>Planning and Building Division</a:t>
            </a:r>
          </a:p>
          <a:p>
            <a:pPr lvl="1"/>
            <a:r>
              <a:rPr lang="en-US" dirty="0" smtClean="0"/>
              <a:t>Engineering and Capital Projects</a:t>
            </a:r>
            <a:endParaRPr lang="en-US" dirty="0"/>
          </a:p>
          <a:p>
            <a:r>
              <a:rPr lang="en-US" dirty="0" smtClean="0"/>
              <a:t>Washoe County Health District</a:t>
            </a:r>
          </a:p>
          <a:p>
            <a:pPr lvl="1"/>
            <a:r>
              <a:rPr lang="en-US" dirty="0" smtClean="0"/>
              <a:t>Environmental Health Services</a:t>
            </a:r>
          </a:p>
          <a:p>
            <a:r>
              <a:rPr lang="en-US" dirty="0"/>
              <a:t>Regional Transportation </a:t>
            </a:r>
            <a:r>
              <a:rPr lang="en-US" dirty="0" smtClean="0"/>
              <a:t>District</a:t>
            </a:r>
          </a:p>
          <a:p>
            <a:r>
              <a:rPr lang="en-US" dirty="0" smtClean="0"/>
              <a:t>Truckee Meadows Fire Protection District</a:t>
            </a:r>
          </a:p>
          <a:p>
            <a:r>
              <a:rPr lang="en-US" dirty="0" smtClean="0"/>
              <a:t>Washoe  / Storey Conservation District</a:t>
            </a:r>
          </a:p>
          <a:p>
            <a:r>
              <a:rPr lang="en-US" dirty="0" smtClean="0"/>
              <a:t>Washoe County Sheriff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8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239000" cy="838200"/>
          </a:xfrm>
        </p:spPr>
        <p:txBody>
          <a:bodyPr/>
          <a:lstStyle/>
          <a:p>
            <a:r>
              <a:rPr lang="en-US" dirty="0" smtClean="0"/>
              <a:t>Reviewing Agencies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28800"/>
            <a:ext cx="8458200" cy="4038600"/>
          </a:xfrm>
        </p:spPr>
        <p:txBody>
          <a:bodyPr>
            <a:normAutofit/>
          </a:bodyPr>
          <a:lstStyle/>
          <a:p>
            <a:r>
              <a:rPr lang="en-US" dirty="0" smtClean="0"/>
              <a:t>No recommendation for denial</a:t>
            </a:r>
          </a:p>
          <a:p>
            <a:r>
              <a:rPr lang="en-US" dirty="0" smtClean="0"/>
              <a:t>Only Planning provided conditions of approval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01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76200"/>
            <a:ext cx="7467600" cy="914400"/>
          </a:xfrm>
        </p:spPr>
        <p:txBody>
          <a:bodyPr/>
          <a:lstStyle/>
          <a:p>
            <a:r>
              <a:rPr lang="en-US" dirty="0" smtClean="0"/>
              <a:t>Administrative Permit  Findings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78027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26" y="2895600"/>
            <a:ext cx="8771645" cy="245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001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76200"/>
            <a:ext cx="7467600" cy="914400"/>
          </a:xfrm>
        </p:spPr>
        <p:txBody>
          <a:bodyPr/>
          <a:lstStyle/>
          <a:p>
            <a:r>
              <a:rPr lang="en-US" dirty="0" smtClean="0"/>
              <a:t>Administrative Permit  Findings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757919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5" y="2590800"/>
            <a:ext cx="8755044" cy="218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215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76200"/>
            <a:ext cx="7467600" cy="914400"/>
          </a:xfrm>
        </p:spPr>
        <p:txBody>
          <a:bodyPr/>
          <a:lstStyle/>
          <a:p>
            <a:r>
              <a:rPr lang="en-US" dirty="0" smtClean="0"/>
              <a:t>Administrative Permit  Findings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763000" cy="125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309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46482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000" dirty="0"/>
              <a:t>Those agencies which reviewed the application recommended conditions in support of approval of the project.  Therefore, after a thorough analysis and review, Administrative Permit Case Number WADMIN17-0011 is being recommended for approval with conditions.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620000" cy="792162"/>
          </a:xfrm>
        </p:spPr>
        <p:txBody>
          <a:bodyPr/>
          <a:lstStyle/>
          <a:p>
            <a:r>
              <a:rPr lang="en-US" dirty="0" smtClean="0"/>
              <a:t>Recommendation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89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Applicant: YESCO, LLC</a:t>
            </a:r>
          </a:p>
          <a:p>
            <a:r>
              <a:rPr lang="en-US" dirty="0" smtClean="0"/>
              <a:t>Property Owner: Sun Valley Center, LLC</a:t>
            </a:r>
          </a:p>
          <a:p>
            <a:r>
              <a:rPr lang="en-US" dirty="0" smtClean="0"/>
              <a:t>Location: 5055 Sun Valley Boulevard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696200" cy="792162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829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924800" cy="792162"/>
          </a:xfrm>
        </p:spPr>
        <p:txBody>
          <a:bodyPr/>
          <a:lstStyle/>
          <a:p>
            <a:r>
              <a:rPr lang="en-US" dirty="0" smtClean="0"/>
              <a:t>Possible Motion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78603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52400" y="1981200"/>
            <a:ext cx="1447800" cy="304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C00000"/>
                </a:solidFill>
              </a:rPr>
              <a:t>110.808.25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94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479" y="119332"/>
            <a:ext cx="4584700" cy="650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6670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Questions?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8543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47244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6781800" cy="792162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990600"/>
            <a:ext cx="8839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/>
              <a:t>For possible action, hearing, and discussion to approve the construction of a pylon sign, 30 feet in height and 183 square feet in size. The sign is proposed to be approximately 13 feet in width. A pylon sign is a free standing sign that advertises multiple businesses on one site</a:t>
            </a:r>
            <a:r>
              <a:rPr lang="en-US" sz="2600" dirty="0" smtClean="0"/>
              <a:t>.</a:t>
            </a:r>
          </a:p>
          <a:p>
            <a:pPr algn="just"/>
            <a:endParaRPr lang="en-US" sz="2600" dirty="0"/>
          </a:p>
          <a:p>
            <a:pPr algn="just"/>
            <a:r>
              <a:rPr lang="en-US" sz="2600" dirty="0" smtClean="0"/>
              <a:t>Table 110.505.1</a:t>
            </a:r>
            <a:r>
              <a:rPr lang="en-US" sz="2600" dirty="0"/>
              <a:t>, </a:t>
            </a:r>
            <a:endParaRPr lang="en-US" sz="2600" dirty="0" smtClean="0"/>
          </a:p>
          <a:p>
            <a:pPr algn="just"/>
            <a:r>
              <a:rPr lang="en-US" sz="2600" dirty="0" smtClean="0"/>
              <a:t>“</a:t>
            </a:r>
            <a:r>
              <a:rPr lang="en-US" sz="2600" dirty="0"/>
              <a:t>Commercial and Retail” </a:t>
            </a:r>
            <a:r>
              <a:rPr lang="en-US" sz="2600" dirty="0" smtClean="0"/>
              <a:t>freestanding signs are </a:t>
            </a:r>
            <a:r>
              <a:rPr lang="en-US" sz="2600" dirty="0"/>
              <a:t>limited to 20 feet in height and 120 square feet </a:t>
            </a:r>
            <a:endParaRPr lang="en-US" sz="2600" dirty="0" smtClean="0"/>
          </a:p>
          <a:p>
            <a:pPr algn="just"/>
            <a:endParaRPr lang="en-US" sz="2600" dirty="0"/>
          </a:p>
          <a:p>
            <a:pPr algn="just"/>
            <a:r>
              <a:rPr lang="en-US" sz="2600" dirty="0" smtClean="0"/>
              <a:t>With approval of an </a:t>
            </a:r>
            <a:r>
              <a:rPr lang="en-US" sz="2600" dirty="0"/>
              <a:t>Administrative </a:t>
            </a:r>
            <a:r>
              <a:rPr lang="en-US" sz="2600" dirty="0" smtClean="0"/>
              <a:t>Permit, 30 </a:t>
            </a:r>
            <a:r>
              <a:rPr lang="en-US" sz="2600" dirty="0"/>
              <a:t>feet in height and up to 200 square feet in size may be permitted</a:t>
            </a:r>
          </a:p>
        </p:txBody>
      </p:sp>
    </p:spTree>
    <p:extLst>
      <p:ext uri="{BB962C8B-B14F-4D97-AF65-F5344CB8AC3E}">
        <p14:creationId xmlns:p14="http://schemas.microsoft.com/office/powerpoint/2010/main" val="1949697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467600" cy="792162"/>
          </a:xfrm>
        </p:spPr>
        <p:txBody>
          <a:bodyPr/>
          <a:lstStyle/>
          <a:p>
            <a:pPr algn="r"/>
            <a:r>
              <a:rPr lang="en-US" dirty="0" smtClean="0"/>
              <a:t>Vicinity Map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5181600" cy="670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952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848600" cy="792162"/>
          </a:xfrm>
        </p:spPr>
        <p:txBody>
          <a:bodyPr/>
          <a:lstStyle/>
          <a:p>
            <a:r>
              <a:rPr lang="en-US" dirty="0" smtClean="0"/>
              <a:t>Site Plan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038601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0124"/>
            <a:ext cx="6175556" cy="553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685800" y="2819400"/>
            <a:ext cx="3733800" cy="1828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529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848600" cy="792162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038601"/>
          </a:xfrm>
        </p:spPr>
        <p:txBody>
          <a:bodyPr>
            <a:normAutofit/>
          </a:bodyPr>
          <a:lstStyle/>
          <a:p>
            <a:r>
              <a:rPr lang="en-US" dirty="0" smtClean="0"/>
              <a:t>Proposed height and size of the sign are in compliance with Code</a:t>
            </a:r>
          </a:p>
          <a:p>
            <a:r>
              <a:rPr lang="en-US" dirty="0" smtClean="0"/>
              <a:t>Proposed location is in compliance with Code</a:t>
            </a:r>
          </a:p>
          <a:p>
            <a:r>
              <a:rPr lang="en-US" dirty="0" smtClean="0"/>
              <a:t>Will not create a hazard to traffic</a:t>
            </a:r>
          </a:p>
          <a:p>
            <a:r>
              <a:rPr lang="en-US" dirty="0" smtClean="0"/>
              <a:t>Is not within 75 feet of another permitted freestanding sign</a:t>
            </a:r>
          </a:p>
          <a:p>
            <a:r>
              <a:rPr lang="en-US" dirty="0" smtClean="0"/>
              <a:t>Is not in a special flood hazard area</a:t>
            </a:r>
          </a:p>
        </p:txBody>
      </p:sp>
    </p:spTree>
    <p:extLst>
      <p:ext uri="{BB962C8B-B14F-4D97-AF65-F5344CB8AC3E}">
        <p14:creationId xmlns:p14="http://schemas.microsoft.com/office/powerpoint/2010/main" val="1413287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848600" cy="792162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40386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Many freestanding signs have been erected on the subject site without permits.</a:t>
            </a:r>
          </a:p>
          <a:p>
            <a:r>
              <a:rPr lang="en-US" sz="2800" dirty="0" smtClean="0"/>
              <a:t>Conditions of approval have been included to require removal prior to issuance of a building permit for the new pylon sign.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61087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902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848600" cy="792162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611505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76600"/>
            <a:ext cx="611505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640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Several businesses within the Sun Valley Center have building-mounted signage that is not in compliance with Code.</a:t>
            </a:r>
          </a:p>
          <a:p>
            <a:pPr algn="just"/>
            <a:r>
              <a:rPr lang="en-US" dirty="0" smtClean="0"/>
              <a:t>Window signs may cover a maximum of 25% of any window.</a:t>
            </a:r>
          </a:p>
          <a:p>
            <a:pPr algn="just"/>
            <a:r>
              <a:rPr lang="en-US" dirty="0"/>
              <a:t>Conditions of approval have been included to require </a:t>
            </a:r>
            <a:r>
              <a:rPr lang="en-US" dirty="0" smtClean="0"/>
              <a:t>compliance </a:t>
            </a:r>
            <a:r>
              <a:rPr lang="en-US" dirty="0"/>
              <a:t>prior to issuance of a building permit for the new pylon sign.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772400" cy="792162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94148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Template_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246D64375472D84BA13220883A134206" ma:contentTypeVersion="1" ma:contentTypeDescription="Upload an image." ma:contentTypeScope="" ma:versionID="2e55dbcb3e0b3cd6523d10bed63eb2c6">
  <xsd:schema xmlns:xsd="http://www.w3.org/2001/XMLSchema" xmlns:xs="http://www.w3.org/2001/XMLSchema" xmlns:p="http://schemas.microsoft.com/office/2006/metadata/properties" xmlns:ns1="http://schemas.microsoft.com/sharepoint/v3" xmlns:ns2="CEA9126C-A9B1-4F4A-855C-DD0F845697D2" xmlns:ns3="http://schemas.microsoft.com/sharepoint/v3/fields" xmlns:ns4="a94d8b85-37e1-4d17-8d55-8b7d207932bb" targetNamespace="http://schemas.microsoft.com/office/2006/metadata/properties" ma:root="true" ma:fieldsID="ee4acf4b2b82c25fb306546ca24d2aa9" ns1:_="" ns2:_="" ns3:_="" ns4:_="">
    <xsd:import namespace="http://schemas.microsoft.com/sharepoint/v3"/>
    <xsd:import namespace="CEA9126C-A9B1-4F4A-855C-DD0F845697D2"/>
    <xsd:import namespace="http://schemas.microsoft.com/sharepoint/v3/fields"/>
    <xsd:import namespace="a94d8b85-37e1-4d17-8d55-8b7d207932bb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4:_dlc_DocId" minOccurs="0"/>
                <xsd:element ref="ns4:_dlc_DocIdUrl" minOccurs="0"/>
                <xsd:element ref="ns4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30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31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A9126C-A9B1-4F4A-855C-DD0F845697D2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4d8b85-37e1-4d17-8d55-8b7d207932bb" elementFormDefault="qualified">
    <xsd:import namespace="http://schemas.microsoft.com/office/2006/documentManagement/types"/>
    <xsd:import namespace="http://schemas.microsoft.com/office/infopath/2007/PartnerControls"/>
    <xsd:element name="_dlc_DocId" ma:index="2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CEA9126C-A9B1-4F4A-855C-DD0F845697D2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  <_dlc_DocId xmlns="a94d8b85-37e1-4d17-8d55-8b7d207932bb">NMS6VZY55J2Y-1680097669-6</_dlc_DocId>
    <_dlc_DocIdUrl xmlns="a94d8b85-37e1-4d17-8d55-8b7d207932bb">
      <Url>http://intranet.washoecounty.us/logostemplates/_layouts/15/DocIdRedir.aspx?ID=NMS6VZY55J2Y-1680097669-6</Url>
      <Description>NMS6VZY55J2Y-1680097669-6</Description>
    </_dlc_DocIdUrl>
  </documentManagement>
</p:properties>
</file>

<file path=customXml/itemProps1.xml><?xml version="1.0" encoding="utf-8"?>
<ds:datastoreItem xmlns:ds="http://schemas.openxmlformats.org/officeDocument/2006/customXml" ds:itemID="{A7BC16CB-1CBD-402F-9378-5075DDBF95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C64AFA-9D40-4A59-8DD4-92F48563661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2D88A89-A1D7-4D40-B75F-CA47FF340A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EA9126C-A9B1-4F4A-855C-DD0F845697D2"/>
    <ds:schemaRef ds:uri="http://schemas.microsoft.com/sharepoint/v3/fields"/>
    <ds:schemaRef ds:uri="a94d8b85-37e1-4d17-8d55-8b7d207932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200D7ED-6620-45A0-9F13-862FEFE886A3}">
  <ds:schemaRefs>
    <ds:schemaRef ds:uri="http://schemas.microsoft.com/sharepoint/v3/field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a94d8b85-37e1-4d17-8d55-8b7d207932bb"/>
    <ds:schemaRef ds:uri="http://schemas.openxmlformats.org/package/2006/metadata/core-properties"/>
    <ds:schemaRef ds:uri="CEA9126C-A9B1-4F4A-855C-DD0F845697D2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PowerPoint_Template_2015</Template>
  <TotalTime>1912</TotalTime>
  <Words>457</Words>
  <Application>Microsoft Office PowerPoint</Application>
  <PresentationFormat>On-screen Show (4:3)</PresentationFormat>
  <Paragraphs>64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PowerPoint_Template_2015</vt:lpstr>
      <vt:lpstr>WADMIN17-0011  Sun Valley Center  Pylon Sign</vt:lpstr>
      <vt:lpstr>Overview</vt:lpstr>
      <vt:lpstr>Overview</vt:lpstr>
      <vt:lpstr>Vicinity Map</vt:lpstr>
      <vt:lpstr>Site Plan</vt:lpstr>
      <vt:lpstr>Evaluation</vt:lpstr>
      <vt:lpstr>Evaluation</vt:lpstr>
      <vt:lpstr>Evaluation</vt:lpstr>
      <vt:lpstr>Evaluation</vt:lpstr>
      <vt:lpstr>Evaluation</vt:lpstr>
      <vt:lpstr>Evaluation</vt:lpstr>
      <vt:lpstr>Sun Valley CAB</vt:lpstr>
      <vt:lpstr>Public  Notice  77 individual property owners</vt:lpstr>
      <vt:lpstr>Reviewing Agencies</vt:lpstr>
      <vt:lpstr>Reviewing Agencies</vt:lpstr>
      <vt:lpstr>Administrative Permit  Findings</vt:lpstr>
      <vt:lpstr>Administrative Permit  Findings</vt:lpstr>
      <vt:lpstr>Administrative Permit  Findings</vt:lpstr>
      <vt:lpstr>Recommendation</vt:lpstr>
      <vt:lpstr>Possible Motion</vt:lpstr>
      <vt:lpstr>PowerPoint Presentation</vt:lpstr>
    </vt:vector>
  </TitlesOfParts>
  <Company>Washoe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mkramer</dc:creator>
  <cp:keywords>Powerpoint, Power Point, ppt</cp:keywords>
  <cp:lastModifiedBy>donna fagan</cp:lastModifiedBy>
  <cp:revision>68</cp:revision>
  <cp:lastPrinted>2014-10-07T22:54:33Z</cp:lastPrinted>
  <dcterms:created xsi:type="dcterms:W3CDTF">2015-09-25T21:46:02Z</dcterms:created>
  <dcterms:modified xsi:type="dcterms:W3CDTF">2018-02-01T19:48:29Z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0x0101009148F5A04DDD49CBA7127AADA5FB792B00AADE34325A8B49CDA8BB4DB53328F21400246D64375472D84BA13220883A134206</vt:lpwstr>
  </property>
  <property fmtid="{D5CDD505-2E9C-101B-9397-08002B2CF9AE}" pid="3" name="_dlc_DocIdItemGuid">
    <vt:lpwstr>baf4cdfa-0915-4212-a058-608c58f70eeb</vt:lpwstr>
  </property>
</Properties>
</file>